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80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10/01/2017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BB10-4D13-459B-84C0-17AC1EB5269C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65B63-29C1-42A6-9FC5-573CBAF0AF6F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121C8-0CD2-4576-9EB7-7C2A12715A94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3BF6-7AD1-44F3-ADF6-84BDC1C93040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30D37-DA76-4358-9F11-D222B7F001BB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17D2-D5BE-4884-88DC-35099FC856AC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CE34-6F0B-4719-968C-74EA8BC42851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3A42-4F0E-4547-837A-797C4E723FA6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7EE0B-DCAE-4312-8731-F2F177A868F8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0E67C-4CBB-4BF1-840B-BE49D95B0BEE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0DA4-DD36-4CFE-9A9E-3B1275D3BA10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B53DA-0F5F-452C-802E-450DC82B3AF5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3BD4D-2628-4C8F-A855-35965448173A}" type="datetime1">
              <a:rPr lang="fr-FR" smtClean="0"/>
              <a:t>10/01/2017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301B1-EFF3-4900-8805-A740CE0A3813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04A3D-72A2-413B-98F0-5A9A731F02BA}" type="datetime1">
              <a:rPr lang="fr-FR" smtClean="0"/>
              <a:t>10/01/2017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B7AB-1C2D-4B21-99B2-B147430E7CB7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451B-8137-4268-853B-8684B473C70E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87A4F07-3AFF-4483-825C-B4710170578B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5" Type="http://schemas.microsoft.com/office/2007/relationships/media" Target="../media/media3.mov"/><Relationship Id="rId10" Type="http://schemas.openxmlformats.org/officeDocument/2006/relationships/image" Target="../media/image32.png"/><Relationship Id="rId4" Type="http://schemas.openxmlformats.org/officeDocument/2006/relationships/video" Target="../media/media2.mov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1533" y="995082"/>
            <a:ext cx="11582400" cy="4381500"/>
          </a:xfrm>
          <a:prstGeom prst="rect">
            <a:avLst/>
          </a:prstGeom>
        </p:spPr>
      </p:pic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1533" y="995082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38880" y="99107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8880" y="11055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51732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Exploration et découverte</a:t>
            </a:r>
            <a:endParaRPr lang="fr-FR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43396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Monstre semblables aux joueurs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Défi tactique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Donjons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890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essentielles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secondaires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465">
            <a:off x="10224833" y="3972083"/>
            <a:ext cx="1797040" cy="1797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57470" y="1974177"/>
            <a:ext cx="356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des salles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4624979" y="1974959"/>
            <a:ext cx="277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des Statistiques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560819" y="1974177"/>
            <a:ext cx="198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du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9183" y="2576386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modification des valeurs du </a:t>
            </a:r>
          </a:p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joueur en fonction de la partie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8181065" y="2581163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interaction avec le joueur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(Jouabilité) 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875278" y="3454812"/>
            <a:ext cx="230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sauvegarde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876006" y="5283255"/>
            <a:ext cx="288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début de partie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05633" y="3449720"/>
            <a:ext cx="229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fin de partie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3522" y="513173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Ajout dans le scénario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(monstres, nourriture, pièges, etc…)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2131876" y="12921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Arthur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512338" y="1292181"/>
            <a:ext cx="1031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Anthony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9110809" y="1292181"/>
            <a:ext cx="889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Florian</a:t>
            </a:r>
            <a:endParaRPr lang="fr-FR" dirty="0"/>
          </a:p>
        </p:txBody>
      </p:sp>
      <p:cxnSp>
        <p:nvCxnSpPr>
          <p:cNvPr id="20" name="Connecteur droit 19"/>
          <p:cNvCxnSpPr>
            <a:cxnSpLocks/>
          </p:cNvCxnSpPr>
          <p:nvPr/>
        </p:nvCxnSpPr>
        <p:spPr>
          <a:xfrm>
            <a:off x="4319324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cxnSpLocks/>
          </p:cNvCxnSpPr>
          <p:nvPr/>
        </p:nvCxnSpPr>
        <p:spPr>
          <a:xfrm>
            <a:off x="8024387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</p:cNvCxnSpPr>
          <p:nvPr/>
        </p:nvCxnSpPr>
        <p:spPr>
          <a:xfrm>
            <a:off x="757470" y="1736522"/>
            <a:ext cx="1051008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0906">
            <a:off x="312899" y="3963143"/>
            <a:ext cx="1805980" cy="18059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ZoneTexte 29"/>
          <p:cNvSpPr txBox="1"/>
          <p:nvPr/>
        </p:nvSpPr>
        <p:spPr>
          <a:xfrm>
            <a:off x="1529676" y="3449720"/>
            <a:ext cx="19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Test et Débogage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939530" y="5270231"/>
            <a:ext cx="113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Doxyfile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37349" y="2586915"/>
            <a:ext cx="3561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Liaison des salles par des couloirs</a:t>
            </a:r>
          </a:p>
        </p:txBody>
      </p:sp>
    </p:spTree>
    <p:extLst>
      <p:ext uri="{BB962C8B-B14F-4D97-AF65-F5344CB8AC3E}">
        <p14:creationId xmlns:p14="http://schemas.microsoft.com/office/powerpoint/2010/main" val="411423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943" y="2957377"/>
            <a:ext cx="1942394" cy="193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747</TotalTime>
  <Words>245</Words>
  <Application>Microsoft Office PowerPoint</Application>
  <PresentationFormat>Grand écran</PresentationFormat>
  <Paragraphs>86</Paragraphs>
  <Slides>13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41</cp:revision>
  <dcterms:created xsi:type="dcterms:W3CDTF">2017-01-02T16:10:19Z</dcterms:created>
  <dcterms:modified xsi:type="dcterms:W3CDTF">2017-01-10T15:23:13Z</dcterms:modified>
</cp:coreProperties>
</file>

<file path=docProps/thumbnail.jpeg>
</file>